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7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04D9FD83-F48C-734C-A78E-218D1D224E90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34FBF1FB-DC63-7A4A-A73F-163280A027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s.gavirtualschool.org/Shared/Electives/MarketingPrinciples/FoundationalKnowledge/01_foundationalknowledge9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WHERE DOES MARKETING OCCUR?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21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IT OCCUR?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All types of businesses use </a:t>
            </a:r>
            <a:r>
              <a:rPr lang="en-US" b="1" u="sng" dirty="0">
                <a:effectLst/>
                <a:hlinkClick r:id="rId2"/>
              </a:rPr>
              <a:t>marketing</a:t>
            </a:r>
            <a:r>
              <a:rPr lang="en-US" dirty="0">
                <a:effectLst/>
              </a:rPr>
              <a:t> :</a:t>
            </a:r>
          </a:p>
          <a:p>
            <a:pPr lvl="1"/>
            <a:r>
              <a:rPr lang="en-US" dirty="0">
                <a:effectLst/>
              </a:rPr>
              <a:t>Producers</a:t>
            </a:r>
          </a:p>
          <a:p>
            <a:pPr lvl="1"/>
            <a:r>
              <a:rPr lang="en-US" dirty="0">
                <a:effectLst/>
              </a:rPr>
              <a:t>Wholesalers</a:t>
            </a:r>
          </a:p>
          <a:p>
            <a:pPr lvl="1"/>
            <a:r>
              <a:rPr lang="en-US" dirty="0">
                <a:effectLst/>
              </a:rPr>
              <a:t>Retailers</a:t>
            </a:r>
          </a:p>
          <a:p>
            <a:r>
              <a:rPr lang="en-US" dirty="0">
                <a:effectLst/>
              </a:rPr>
              <a:t>It occurs in service-selling businesses.</a:t>
            </a:r>
          </a:p>
          <a:p>
            <a:pPr lvl="1"/>
            <a:r>
              <a:rPr lang="en-US" dirty="0">
                <a:effectLst/>
              </a:rPr>
              <a:t>Banks, Real estate agencies, Hospitals, Dentists, Hotels/Motels, etc...</a:t>
            </a:r>
          </a:p>
          <a:p>
            <a:r>
              <a:rPr lang="en-US" dirty="0">
                <a:effectLst/>
              </a:rPr>
              <a:t>It occurs in nonprofit organizations.</a:t>
            </a:r>
          </a:p>
          <a:p>
            <a:pPr lvl="1"/>
            <a:r>
              <a:rPr lang="en-US" dirty="0">
                <a:effectLst/>
              </a:rPr>
              <a:t>Churches, Universities, Labor unions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616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MARKETING AND SALES CONNECTED?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Marketing ... Connecting businesses to their customers.</a:t>
            </a:r>
          </a:p>
          <a:p>
            <a:r>
              <a:rPr lang="en-US" dirty="0">
                <a:effectLst/>
              </a:rPr>
              <a:t>Marketing provides the means for the exchange process.</a:t>
            </a:r>
          </a:p>
          <a:p>
            <a:pPr lvl="1"/>
            <a:r>
              <a:rPr lang="en-US" i="1" dirty="0">
                <a:effectLst/>
              </a:rPr>
              <a:t>An exchange takes place every time something is sold in the marketplace.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6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BENEFITS?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effectLst/>
              </a:rPr>
              <a:t>Raises the standard of living.</a:t>
            </a:r>
          </a:p>
          <a:p>
            <a:pPr lvl="0"/>
            <a:r>
              <a:rPr lang="en-US" dirty="0">
                <a:effectLst/>
              </a:rPr>
              <a:t>Adds utility to goods and services.</a:t>
            </a:r>
          </a:p>
          <a:p>
            <a:pPr lvl="0"/>
            <a:r>
              <a:rPr lang="en-US" dirty="0">
                <a:effectLst/>
              </a:rPr>
              <a:t>Makes buying convenient.</a:t>
            </a:r>
          </a:p>
          <a:p>
            <a:pPr lvl="0"/>
            <a:r>
              <a:rPr lang="en-US" dirty="0">
                <a:effectLst/>
              </a:rPr>
              <a:t>Maintains reasonable prices.</a:t>
            </a:r>
          </a:p>
          <a:p>
            <a:pPr lvl="0"/>
            <a:r>
              <a:rPr lang="en-US" dirty="0">
                <a:effectLst/>
              </a:rPr>
              <a:t>Improves the quality of life.</a:t>
            </a:r>
          </a:p>
          <a:p>
            <a:pPr lvl="0"/>
            <a:r>
              <a:rPr lang="en-US" dirty="0">
                <a:effectLst/>
              </a:rPr>
              <a:t>Provides a variety of goods and services.</a:t>
            </a:r>
          </a:p>
          <a:p>
            <a:pPr lvl="0"/>
            <a:r>
              <a:rPr lang="en-US" dirty="0">
                <a:effectLst/>
              </a:rPr>
              <a:t>Increases production.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419662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23</TotalTime>
  <Words>97</Words>
  <Application>Microsoft Macintosh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Summer</vt:lpstr>
      <vt:lpstr>WHERE DOES MARKETING OCCUR?</vt:lpstr>
      <vt:lpstr>WHERE DOES IT OCCUR?</vt:lpstr>
      <vt:lpstr>HOW IS MARKETING AND SALES CONNECTED?</vt:lpstr>
      <vt:lpstr>WHAT ARE THE BENEFITS?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DOES MARKETING OCCUR?</dc:title>
  <dc:creator>Emily Henderson</dc:creator>
  <cp:lastModifiedBy>Emily Henderson</cp:lastModifiedBy>
  <cp:revision>2</cp:revision>
  <dcterms:created xsi:type="dcterms:W3CDTF">2012-07-02T13:18:24Z</dcterms:created>
  <dcterms:modified xsi:type="dcterms:W3CDTF">2012-07-02T13:42:19Z</dcterms:modified>
</cp:coreProperties>
</file>